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33.jpeg" ContentType="image/jpeg"/>
  <Override PartName="/ppt/media/image13.png" ContentType="image/png"/>
  <Override PartName="/ppt/media/image11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jpeg" ContentType="image/jpeg"/>
  <Override PartName="/ppt/media/image34.png" ContentType="image/png"/>
  <Override PartName="/ppt/media/image35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12.png" ContentType="image/png"/>
  <Override PartName="/ppt/media/image45.jpeg" ContentType="image/jpe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4EEF7C-019C-4AD5-80BA-779678BDC3A5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3600" cy="43830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3600" cy="438300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03280" y="174240"/>
            <a:ext cx="9064800" cy="18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3280" y="1905480"/>
            <a:ext cx="9064800" cy="42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"/>
          <p:cNvSpPr/>
          <p:nvPr/>
        </p:nvSpPr>
        <p:spPr>
          <a:xfrm>
            <a:off x="5543280" y="4787280"/>
            <a:ext cx="4458600" cy="13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82440" y="7248240"/>
            <a:ext cx="98463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Content Placeholder 9" descr=""/>
          <p:cNvPicPr/>
          <p:nvPr/>
        </p:nvPicPr>
        <p:blipFill>
          <a:blip r:embed="rId1"/>
          <a:srcRect l="5456" t="0" r="60373" b="0"/>
          <a:stretch/>
        </p:blipFill>
        <p:spPr>
          <a:xfrm>
            <a:off x="3959280" y="3522960"/>
            <a:ext cx="2473560" cy="3098160"/>
          </a:xfrm>
          <a:prstGeom prst="rect">
            <a:avLst/>
          </a:prstGeom>
          <a:ln>
            <a:noFill/>
          </a:ln>
        </p:spPr>
      </p:pic>
      <p:pic>
        <p:nvPicPr>
          <p:cNvPr id="124" name="Content Placeholder 9" descr=""/>
          <p:cNvPicPr/>
          <p:nvPr/>
        </p:nvPicPr>
        <p:blipFill>
          <a:blip r:embed="rId2"/>
          <a:srcRect l="62288" t="0" r="2175" b="0"/>
          <a:stretch/>
        </p:blipFill>
        <p:spPr>
          <a:xfrm>
            <a:off x="7144560" y="3522960"/>
            <a:ext cx="2572560" cy="309816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6526080" y="5029200"/>
            <a:ext cx="57996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 rot="16200000">
            <a:off x="868320" y="4159080"/>
            <a:ext cx="2745000" cy="283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82440" y="7248240"/>
            <a:ext cx="98463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6880" cy="251316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2772000" y="3996000"/>
            <a:ext cx="210960" cy="1362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2772000" y="525600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2772360" y="388836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>
            <a:off x="2772360" y="5544000"/>
            <a:ext cx="210960" cy="678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2772360" y="612000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9"/>
          <p:cNvSpPr/>
          <p:nvPr/>
        </p:nvSpPr>
        <p:spPr>
          <a:xfrm>
            <a:off x="2772720" y="543636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2770200" y="4068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1"/>
          <p:cNvSpPr/>
          <p:nvPr/>
        </p:nvSpPr>
        <p:spPr>
          <a:xfrm>
            <a:off x="2770200" y="428400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2"/>
          <p:cNvSpPr/>
          <p:nvPr/>
        </p:nvSpPr>
        <p:spPr>
          <a:xfrm>
            <a:off x="2770200" y="4680000"/>
            <a:ext cx="210600" cy="102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3"/>
          <p:cNvSpPr/>
          <p:nvPr/>
        </p:nvSpPr>
        <p:spPr>
          <a:xfrm>
            <a:off x="2770200" y="4860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>
            <a:off x="2770200" y="5112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5"/>
          <p:cNvSpPr/>
          <p:nvPr/>
        </p:nvSpPr>
        <p:spPr>
          <a:xfrm>
            <a:off x="2773080" y="579600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6"/>
          <p:cNvSpPr/>
          <p:nvPr/>
        </p:nvSpPr>
        <p:spPr>
          <a:xfrm>
            <a:off x="2773080" y="5544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7"/>
          <p:cNvSpPr/>
          <p:nvPr/>
        </p:nvSpPr>
        <p:spPr>
          <a:xfrm rot="16200000">
            <a:off x="3779640" y="3027240"/>
            <a:ext cx="210960" cy="1362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8"/>
          <p:cNvSpPr/>
          <p:nvPr/>
        </p:nvSpPr>
        <p:spPr>
          <a:xfrm rot="16200000">
            <a:off x="4463640" y="360324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9"/>
          <p:cNvSpPr/>
          <p:nvPr/>
        </p:nvSpPr>
        <p:spPr>
          <a:xfrm rot="16200000">
            <a:off x="3096000" y="360288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0"/>
          <p:cNvSpPr/>
          <p:nvPr/>
        </p:nvSpPr>
        <p:spPr>
          <a:xfrm rot="16200000">
            <a:off x="4985640" y="3368880"/>
            <a:ext cx="210960" cy="678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1"/>
          <p:cNvSpPr/>
          <p:nvPr/>
        </p:nvSpPr>
        <p:spPr>
          <a:xfrm rot="16200000">
            <a:off x="5327640" y="360288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2"/>
          <p:cNvSpPr/>
          <p:nvPr/>
        </p:nvSpPr>
        <p:spPr>
          <a:xfrm rot="16200000">
            <a:off x="4644000" y="360252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3"/>
          <p:cNvSpPr/>
          <p:nvPr/>
        </p:nvSpPr>
        <p:spPr>
          <a:xfrm rot="16200000">
            <a:off x="3203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4"/>
          <p:cNvSpPr/>
          <p:nvPr/>
        </p:nvSpPr>
        <p:spPr>
          <a:xfrm rot="16200000">
            <a:off x="3491640" y="360504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5"/>
          <p:cNvSpPr/>
          <p:nvPr/>
        </p:nvSpPr>
        <p:spPr>
          <a:xfrm rot="16200000">
            <a:off x="3833640" y="3659040"/>
            <a:ext cx="210600" cy="102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6"/>
          <p:cNvSpPr/>
          <p:nvPr/>
        </p:nvSpPr>
        <p:spPr>
          <a:xfrm rot="16200000">
            <a:off x="3995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7"/>
          <p:cNvSpPr/>
          <p:nvPr/>
        </p:nvSpPr>
        <p:spPr>
          <a:xfrm rot="16200000">
            <a:off x="4247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8"/>
          <p:cNvSpPr/>
          <p:nvPr/>
        </p:nvSpPr>
        <p:spPr>
          <a:xfrm rot="16200000">
            <a:off x="5003640" y="360216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9"/>
          <p:cNvSpPr/>
          <p:nvPr/>
        </p:nvSpPr>
        <p:spPr>
          <a:xfrm rot="16200000">
            <a:off x="4679640" y="367416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82440" y="7248240"/>
            <a:ext cx="98463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6880" cy="2513160"/>
          </a:xfrm>
          <a:prstGeom prst="rect">
            <a:avLst/>
          </a:prstGeom>
          <a:ln>
            <a:noFill/>
          </a:ln>
        </p:spPr>
      </p:pic>
      <p:sp>
        <p:nvSpPr>
          <p:cNvPr id="161" name="CustomShape 4"/>
          <p:cNvSpPr/>
          <p:nvPr/>
        </p:nvSpPr>
        <p:spPr>
          <a:xfrm>
            <a:off x="2772000" y="3996000"/>
            <a:ext cx="210960" cy="1362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5"/>
          <p:cNvSpPr/>
          <p:nvPr/>
        </p:nvSpPr>
        <p:spPr>
          <a:xfrm>
            <a:off x="2772000" y="525600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6"/>
          <p:cNvSpPr/>
          <p:nvPr/>
        </p:nvSpPr>
        <p:spPr>
          <a:xfrm>
            <a:off x="2772360" y="388836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7"/>
          <p:cNvSpPr/>
          <p:nvPr/>
        </p:nvSpPr>
        <p:spPr>
          <a:xfrm>
            <a:off x="2772360" y="5544000"/>
            <a:ext cx="210960" cy="678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2772360" y="612000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2772720" y="543636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0"/>
          <p:cNvSpPr/>
          <p:nvPr/>
        </p:nvSpPr>
        <p:spPr>
          <a:xfrm>
            <a:off x="2770200" y="4068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1"/>
          <p:cNvSpPr/>
          <p:nvPr/>
        </p:nvSpPr>
        <p:spPr>
          <a:xfrm>
            <a:off x="2770200" y="428400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2"/>
          <p:cNvSpPr/>
          <p:nvPr/>
        </p:nvSpPr>
        <p:spPr>
          <a:xfrm>
            <a:off x="2770200" y="4680000"/>
            <a:ext cx="210600" cy="102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3"/>
          <p:cNvSpPr/>
          <p:nvPr/>
        </p:nvSpPr>
        <p:spPr>
          <a:xfrm>
            <a:off x="2770200" y="4860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4"/>
          <p:cNvSpPr/>
          <p:nvPr/>
        </p:nvSpPr>
        <p:spPr>
          <a:xfrm>
            <a:off x="2770200" y="5112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5"/>
          <p:cNvSpPr/>
          <p:nvPr/>
        </p:nvSpPr>
        <p:spPr>
          <a:xfrm>
            <a:off x="2773080" y="579600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6"/>
          <p:cNvSpPr/>
          <p:nvPr/>
        </p:nvSpPr>
        <p:spPr>
          <a:xfrm>
            <a:off x="2773080" y="554400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7"/>
          <p:cNvSpPr/>
          <p:nvPr/>
        </p:nvSpPr>
        <p:spPr>
          <a:xfrm rot="16200000">
            <a:off x="3779640" y="3027240"/>
            <a:ext cx="210960" cy="1362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8"/>
          <p:cNvSpPr/>
          <p:nvPr/>
        </p:nvSpPr>
        <p:spPr>
          <a:xfrm rot="16200000">
            <a:off x="4463640" y="360324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9"/>
          <p:cNvSpPr/>
          <p:nvPr/>
        </p:nvSpPr>
        <p:spPr>
          <a:xfrm rot="16200000">
            <a:off x="3096000" y="360288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0"/>
          <p:cNvSpPr/>
          <p:nvPr/>
        </p:nvSpPr>
        <p:spPr>
          <a:xfrm rot="16200000">
            <a:off x="4985640" y="3368880"/>
            <a:ext cx="210960" cy="67896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1"/>
          <p:cNvSpPr/>
          <p:nvPr/>
        </p:nvSpPr>
        <p:spPr>
          <a:xfrm rot="16200000">
            <a:off x="5327640" y="360288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2"/>
          <p:cNvSpPr/>
          <p:nvPr/>
        </p:nvSpPr>
        <p:spPr>
          <a:xfrm rot="16200000">
            <a:off x="4644000" y="3602520"/>
            <a:ext cx="210960" cy="21096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3"/>
          <p:cNvSpPr/>
          <p:nvPr/>
        </p:nvSpPr>
        <p:spPr>
          <a:xfrm rot="16200000">
            <a:off x="3203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4"/>
          <p:cNvSpPr/>
          <p:nvPr/>
        </p:nvSpPr>
        <p:spPr>
          <a:xfrm rot="16200000">
            <a:off x="3491640" y="360504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5"/>
          <p:cNvSpPr/>
          <p:nvPr/>
        </p:nvSpPr>
        <p:spPr>
          <a:xfrm rot="16200000">
            <a:off x="3833640" y="3659040"/>
            <a:ext cx="210600" cy="102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6"/>
          <p:cNvSpPr/>
          <p:nvPr/>
        </p:nvSpPr>
        <p:spPr>
          <a:xfrm rot="16200000">
            <a:off x="3995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7"/>
          <p:cNvSpPr/>
          <p:nvPr/>
        </p:nvSpPr>
        <p:spPr>
          <a:xfrm rot="16200000">
            <a:off x="4247640" y="367704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8"/>
          <p:cNvSpPr/>
          <p:nvPr/>
        </p:nvSpPr>
        <p:spPr>
          <a:xfrm rot="16200000">
            <a:off x="5003640" y="3602160"/>
            <a:ext cx="210600" cy="210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9"/>
          <p:cNvSpPr/>
          <p:nvPr/>
        </p:nvSpPr>
        <p:spPr>
          <a:xfrm rot="16200000">
            <a:off x="4679640" y="3674160"/>
            <a:ext cx="210600" cy="6696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0"/>
          <p:cNvSpPr/>
          <p:nvPr/>
        </p:nvSpPr>
        <p:spPr>
          <a:xfrm>
            <a:off x="3822840" y="4660560"/>
            <a:ext cx="1244160" cy="125604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1"/>
          <p:cNvSpPr/>
          <p:nvPr/>
        </p:nvSpPr>
        <p:spPr>
          <a:xfrm>
            <a:off x="5880240" y="5024520"/>
            <a:ext cx="39286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2"/>
          <p:cNvSpPr/>
          <p:nvPr/>
        </p:nvSpPr>
        <p:spPr>
          <a:xfrm>
            <a:off x="7891920" y="5223960"/>
            <a:ext cx="859680" cy="85968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3"/>
          <p:cNvSpPr/>
          <p:nvPr/>
        </p:nvSpPr>
        <p:spPr>
          <a:xfrm>
            <a:off x="3049920" y="3887280"/>
            <a:ext cx="405720" cy="4093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4"/>
          <p:cNvSpPr/>
          <p:nvPr/>
        </p:nvSpPr>
        <p:spPr>
          <a:xfrm>
            <a:off x="3459960" y="4297680"/>
            <a:ext cx="355680" cy="3589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5"/>
          <p:cNvSpPr/>
          <p:nvPr/>
        </p:nvSpPr>
        <p:spPr>
          <a:xfrm>
            <a:off x="5068080" y="5917680"/>
            <a:ext cx="475560" cy="466920"/>
          </a:xfrm>
          <a:prstGeom prst="rect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64840" y="6978240"/>
            <a:ext cx="39286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5520" y="2468880"/>
            <a:ext cx="9936360" cy="453996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2724840" y="7014240"/>
            <a:ext cx="39286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3880" cy="460296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177440" y="2798280"/>
            <a:ext cx="349920" cy="5454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4177440" y="2360160"/>
            <a:ext cx="385920" cy="248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703040" y="290088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4703040" y="225288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3169440" y="657864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1909440" y="657900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1549440" y="657900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73440" y="657900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1"/>
          <p:cNvSpPr/>
          <p:nvPr/>
        </p:nvSpPr>
        <p:spPr>
          <a:xfrm>
            <a:off x="3097440" y="668052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2"/>
          <p:cNvSpPr/>
          <p:nvPr/>
        </p:nvSpPr>
        <p:spPr>
          <a:xfrm>
            <a:off x="1909440" y="668052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3"/>
          <p:cNvSpPr/>
          <p:nvPr/>
        </p:nvSpPr>
        <p:spPr>
          <a:xfrm>
            <a:off x="1477440" y="668052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4"/>
          <p:cNvSpPr/>
          <p:nvPr/>
        </p:nvSpPr>
        <p:spPr>
          <a:xfrm>
            <a:off x="73440" y="668052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5"/>
          <p:cNvSpPr/>
          <p:nvPr/>
        </p:nvSpPr>
        <p:spPr>
          <a:xfrm>
            <a:off x="5451480" y="657936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6"/>
          <p:cNvSpPr/>
          <p:nvPr/>
        </p:nvSpPr>
        <p:spPr>
          <a:xfrm>
            <a:off x="5379480" y="668088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7"/>
          <p:cNvSpPr/>
          <p:nvPr/>
        </p:nvSpPr>
        <p:spPr>
          <a:xfrm>
            <a:off x="8871480" y="6579360"/>
            <a:ext cx="188640" cy="294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8"/>
          <p:cNvSpPr/>
          <p:nvPr/>
        </p:nvSpPr>
        <p:spPr>
          <a:xfrm>
            <a:off x="8799480" y="6680880"/>
            <a:ext cx="260640" cy="167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and loops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7400" cy="5313960"/>
          </a:xfrm>
          <a:prstGeom prst="rect">
            <a:avLst/>
          </a:prstGeom>
          <a:ln>
            <a:noFill/>
          </a:ln>
        </p:spPr>
      </p:pic>
      <p:sp>
        <p:nvSpPr>
          <p:cNvPr id="22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9150120" y="6969960"/>
            <a:ext cx="397440" cy="25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5039280" y="6970680"/>
            <a:ext cx="397440" cy="2581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5076360" y="6753600"/>
            <a:ext cx="360360" cy="56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>
            <a:off x="9150120" y="6753600"/>
            <a:ext cx="360720" cy="565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7"/>
          <p:cNvSpPr/>
          <p:nvPr/>
        </p:nvSpPr>
        <p:spPr>
          <a:xfrm>
            <a:off x="1743120" y="6481080"/>
            <a:ext cx="349920" cy="5454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8"/>
          <p:cNvSpPr/>
          <p:nvPr/>
        </p:nvSpPr>
        <p:spPr>
          <a:xfrm>
            <a:off x="1743120" y="5610960"/>
            <a:ext cx="385920" cy="248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9"/>
          <p:cNvSpPr/>
          <p:nvPr/>
        </p:nvSpPr>
        <p:spPr>
          <a:xfrm>
            <a:off x="2268720" y="658368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10"/>
          <p:cNvSpPr/>
          <p:nvPr/>
        </p:nvSpPr>
        <p:spPr>
          <a:xfrm>
            <a:off x="2360160" y="557784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1"/>
          <p:cNvSpPr/>
          <p:nvPr/>
        </p:nvSpPr>
        <p:spPr>
          <a:xfrm>
            <a:off x="8138160" y="1920240"/>
            <a:ext cx="1939320" cy="14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6800" cy="550944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503280" y="2307960"/>
            <a:ext cx="635148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1152000" y="5868000"/>
            <a:ext cx="3810240" cy="59652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7132320" y="2565000"/>
            <a:ext cx="1187640" cy="6012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2.79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5"/>
          <p:cNvSpPr/>
          <p:nvPr/>
        </p:nvSpPr>
        <p:spPr>
          <a:xfrm>
            <a:off x="8536320" y="4833360"/>
            <a:ext cx="1187640" cy="6012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q=0.0039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6"/>
          <p:cNvSpPr/>
          <p:nvPr/>
        </p:nvSpPr>
        <p:spPr>
          <a:xfrm>
            <a:off x="7040880" y="7030080"/>
            <a:ext cx="146196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7"/>
          <p:cNvSpPr/>
          <p:nvPr/>
        </p:nvSpPr>
        <p:spPr>
          <a:xfrm>
            <a:off x="8480880" y="7030440"/>
            <a:ext cx="146196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8"/>
          <p:cNvSpPr/>
          <p:nvPr/>
        </p:nvSpPr>
        <p:spPr>
          <a:xfrm>
            <a:off x="7040880" y="7030440"/>
            <a:ext cx="146196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03280" y="1839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4824000" y="2203200"/>
            <a:ext cx="5181120" cy="520488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314320" y="2887920"/>
            <a:ext cx="933840" cy="76644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8.06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6433920" y="6218640"/>
            <a:ext cx="821880" cy="5407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1.30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5029200" y="6995160"/>
            <a:ext cx="146196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7762320" y="4292280"/>
            <a:ext cx="933840" cy="76644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5.24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8881920" y="6219000"/>
            <a:ext cx="821880" cy="54072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6076800" y="6995520"/>
            <a:ext cx="142020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9"/>
          <p:cNvSpPr/>
          <p:nvPr/>
        </p:nvSpPr>
        <p:spPr>
          <a:xfrm>
            <a:off x="7549200" y="6995520"/>
            <a:ext cx="146196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10"/>
          <p:cNvSpPr/>
          <p:nvPr/>
        </p:nvSpPr>
        <p:spPr>
          <a:xfrm>
            <a:off x="8629200" y="6995520"/>
            <a:ext cx="1461960" cy="51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8000" cy="418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0" t="0" r="43452" b="0"/>
          <a:stretch/>
        </p:blipFill>
        <p:spPr>
          <a:xfrm>
            <a:off x="6151320" y="4576680"/>
            <a:ext cx="2899800" cy="2737080"/>
          </a:xfrm>
          <a:prstGeom prst="rect">
            <a:avLst/>
          </a:prstGeom>
          <a:ln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80640" y="7199280"/>
            <a:ext cx="992016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211160" y="4048200"/>
            <a:ext cx="2088720" cy="225324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7051680" y="3850200"/>
            <a:ext cx="2206440" cy="238068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7120" cy="431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4392000" y="3503520"/>
            <a:ext cx="5331240" cy="404892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592400" y="4242240"/>
            <a:ext cx="896760" cy="6012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13.09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8644320" y="5999040"/>
            <a:ext cx="811440" cy="5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1.89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4592880" y="7030440"/>
            <a:ext cx="146196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4921560" y="6150240"/>
            <a:ext cx="902520" cy="72432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3.92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5929920" y="6035040"/>
            <a:ext cx="8852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1.49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8629920" y="6600240"/>
            <a:ext cx="821880" cy="3150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9"/>
          <p:cNvSpPr/>
          <p:nvPr/>
        </p:nvSpPr>
        <p:spPr>
          <a:xfrm>
            <a:off x="5954400" y="6660720"/>
            <a:ext cx="821880" cy="28764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0"/>
          <p:cNvSpPr/>
          <p:nvPr/>
        </p:nvSpPr>
        <p:spPr>
          <a:xfrm>
            <a:off x="7472880" y="7030800"/>
            <a:ext cx="146196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1"/>
          <p:cNvSpPr/>
          <p:nvPr/>
        </p:nvSpPr>
        <p:spPr>
          <a:xfrm>
            <a:off x="5747040" y="7030800"/>
            <a:ext cx="167580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2"/>
          <p:cNvSpPr/>
          <p:nvPr/>
        </p:nvSpPr>
        <p:spPr>
          <a:xfrm>
            <a:off x="8523360" y="7030800"/>
            <a:ext cx="144252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0160" cy="285516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360" y="7208640"/>
            <a:ext cx="1007424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503280" y="1767960"/>
            <a:ext cx="9065520" cy="51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2498040" y="4176000"/>
            <a:ext cx="7471080" cy="266328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7986600" y="6635880"/>
            <a:ext cx="434520" cy="28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"/>
          <p:cNvSpPr/>
          <p:nvPr/>
        </p:nvSpPr>
        <p:spPr>
          <a:xfrm>
            <a:off x="5817600" y="6636600"/>
            <a:ext cx="434880" cy="28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5"/>
          <p:cNvSpPr/>
          <p:nvPr/>
        </p:nvSpPr>
        <p:spPr>
          <a:xfrm>
            <a:off x="5187960" y="6636960"/>
            <a:ext cx="434520" cy="28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6"/>
          <p:cNvSpPr/>
          <p:nvPr/>
        </p:nvSpPr>
        <p:spPr>
          <a:xfrm>
            <a:off x="2699280" y="6636960"/>
            <a:ext cx="434520" cy="2800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"/>
          <p:cNvSpPr/>
          <p:nvPr/>
        </p:nvSpPr>
        <p:spPr>
          <a:xfrm>
            <a:off x="2739960" y="6400800"/>
            <a:ext cx="393840" cy="613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8"/>
          <p:cNvSpPr/>
          <p:nvPr/>
        </p:nvSpPr>
        <p:spPr>
          <a:xfrm>
            <a:off x="5228280" y="6401160"/>
            <a:ext cx="394200" cy="613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9"/>
          <p:cNvSpPr/>
          <p:nvPr/>
        </p:nvSpPr>
        <p:spPr>
          <a:xfrm>
            <a:off x="5858280" y="6401160"/>
            <a:ext cx="394200" cy="613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0"/>
          <p:cNvSpPr/>
          <p:nvPr/>
        </p:nvSpPr>
        <p:spPr>
          <a:xfrm>
            <a:off x="7986600" y="6401160"/>
            <a:ext cx="394200" cy="6138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1"/>
          <p:cNvSpPr/>
          <p:nvPr/>
        </p:nvSpPr>
        <p:spPr>
          <a:xfrm>
            <a:off x="663120" y="6481080"/>
            <a:ext cx="349920" cy="5454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2"/>
          <p:cNvSpPr/>
          <p:nvPr/>
        </p:nvSpPr>
        <p:spPr>
          <a:xfrm>
            <a:off x="663120" y="5610960"/>
            <a:ext cx="385920" cy="2487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3"/>
          <p:cNvSpPr/>
          <p:nvPr/>
        </p:nvSpPr>
        <p:spPr>
          <a:xfrm>
            <a:off x="1188720" y="658368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14"/>
          <p:cNvSpPr/>
          <p:nvPr/>
        </p:nvSpPr>
        <p:spPr>
          <a:xfrm>
            <a:off x="1280160" y="5577840"/>
            <a:ext cx="118548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412000"/>
            <a:ext cx="3706920" cy="4866480"/>
          </a:xfrm>
          <a:prstGeom prst="rect">
            <a:avLst/>
          </a:prstGeom>
          <a:ln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503280" y="1767960"/>
            <a:ext cx="597600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204320" y="3141000"/>
            <a:ext cx="1187640" cy="601200"/>
          </a:xfrm>
          <a:prstGeom prst="rect">
            <a:avLst/>
          </a:prstGeom>
          <a:solidFill>
            <a:srgbClr val="f8766d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1.20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q=0.08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4"/>
          <p:cNvSpPr/>
          <p:nvPr/>
        </p:nvSpPr>
        <p:spPr>
          <a:xfrm>
            <a:off x="8608320" y="3069360"/>
            <a:ext cx="1187640" cy="601200"/>
          </a:xfrm>
          <a:prstGeom prst="rect">
            <a:avLst/>
          </a:prstGeom>
          <a:solidFill>
            <a:srgbClr val="00bfc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1.22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q=1e-04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7040880" y="6886440"/>
            <a:ext cx="146196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8480880" y="6886800"/>
            <a:ext cx="1461960" cy="540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1760" cy="390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1760" cy="390744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5975280" y="6011280"/>
            <a:ext cx="425520" cy="100152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5"/>
          <p:cNvSpPr/>
          <p:nvPr/>
        </p:nvSpPr>
        <p:spPr>
          <a:xfrm>
            <a:off x="395280" y="5039280"/>
            <a:ext cx="5465520" cy="5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3280" y="1767960"/>
            <a:ext cx="9065520" cy="51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288000" y="1296000"/>
            <a:ext cx="9359280" cy="2520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3280" y="2019960"/>
            <a:ext cx="9065520" cy="51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5520" cy="302076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2684520" y="4128840"/>
            <a:ext cx="4232160" cy="7092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4"/>
          <p:cNvSpPr/>
          <p:nvPr/>
        </p:nvSpPr>
        <p:spPr>
          <a:xfrm>
            <a:off x="720" y="7262280"/>
            <a:ext cx="10136520" cy="59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03280" y="248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6600" cy="360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503280" y="1947960"/>
            <a:ext cx="690984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7056000" y="1823400"/>
            <a:ext cx="3023640" cy="551772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7508880" y="6507720"/>
            <a:ext cx="1115640" cy="766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8552880" y="6508080"/>
            <a:ext cx="1461960" cy="81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3280" y="1767960"/>
            <a:ext cx="9065520" cy="51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288000" y="1296000"/>
            <a:ext cx="9359280" cy="4680000"/>
          </a:xfrm>
          <a:prstGeom prst="rect">
            <a:avLst/>
          </a:prstGeom>
          <a:solidFill>
            <a:srgbClr val="ffffff">
              <a:alpha val="87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72000" y="2147760"/>
            <a:ext cx="9987120" cy="490788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rcRect l="39344" t="20815" r="46934" b="28987"/>
          <a:stretch/>
        </p:blipFill>
        <p:spPr>
          <a:xfrm>
            <a:off x="4896000" y="2215080"/>
            <a:ext cx="1397160" cy="4406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rcRect l="26349" t="16794" r="61373" b="24597"/>
          <a:stretch/>
        </p:blipFill>
        <p:spPr>
          <a:xfrm>
            <a:off x="8063640" y="2285280"/>
            <a:ext cx="1582920" cy="65196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4"/>
          <a:srcRect l="11193" t="15499" r="73644" b="23301"/>
          <a:stretch/>
        </p:blipFill>
        <p:spPr>
          <a:xfrm>
            <a:off x="6200280" y="2270880"/>
            <a:ext cx="1955520" cy="68076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5"/>
          <a:srcRect l="2407" t="45914" r="88800" b="23274"/>
          <a:stretch/>
        </p:blipFill>
        <p:spPr>
          <a:xfrm>
            <a:off x="5065920" y="2609640"/>
            <a:ext cx="1133640" cy="342000"/>
          </a:xfrm>
          <a:prstGeom prst="rect">
            <a:avLst/>
          </a:prstGeom>
          <a:ln>
            <a:noFill/>
          </a:ln>
        </p:spPr>
      </p:pic>
      <p:sp>
        <p:nvSpPr>
          <p:cNvPr id="330" name="CustomShape 1"/>
          <p:cNvSpPr/>
          <p:nvPr/>
        </p:nvSpPr>
        <p:spPr>
          <a:xfrm>
            <a:off x="8856000" y="2628000"/>
            <a:ext cx="1223640" cy="359640"/>
          </a:xfrm>
          <a:prstGeom prst="rect">
            <a:avLst/>
          </a:prstGeom>
          <a:solidFill>
            <a:srgbClr val="faf7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for elincRNA mediated promoter-enhancer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0" y="7200000"/>
            <a:ext cx="460764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Bonev B, Cavalli G. 2016. </a:t>
            </a:r>
            <a:r>
              <a:rPr b="0" i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 Rev Genet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503280" y="2014560"/>
            <a:ext cx="9065520" cy="303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503280" y="20145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5440" y="30240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29920" cy="3614040"/>
          </a:xfrm>
          <a:prstGeom prst="rect">
            <a:avLst/>
          </a:prstGeom>
          <a:ln>
            <a:noFill/>
          </a:ln>
        </p:spPr>
      </p:pic>
      <p:sp>
        <p:nvSpPr>
          <p:cNvPr id="344" name="CustomShape 3"/>
          <p:cNvSpPr/>
          <p:nvPr/>
        </p:nvSpPr>
        <p:spPr>
          <a:xfrm rot="18900000">
            <a:off x="5895000" y="6551640"/>
            <a:ext cx="419760" cy="42840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4"/>
          <p:cNvSpPr/>
          <p:nvPr/>
        </p:nvSpPr>
        <p:spPr>
          <a:xfrm rot="18900000">
            <a:off x="6624720" y="6551640"/>
            <a:ext cx="419400" cy="42840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5"/>
          <p:cNvSpPr/>
          <p:nvPr/>
        </p:nvSpPr>
        <p:spPr>
          <a:xfrm rot="18900000">
            <a:off x="7263360" y="6551640"/>
            <a:ext cx="419400" cy="42840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6"/>
          <p:cNvSpPr/>
          <p:nvPr/>
        </p:nvSpPr>
        <p:spPr>
          <a:xfrm>
            <a:off x="5040000" y="4151520"/>
            <a:ext cx="1191960" cy="165024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6444720" y="3792960"/>
            <a:ext cx="586800" cy="74556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8"/>
          <p:cNvSpPr/>
          <p:nvPr/>
        </p:nvSpPr>
        <p:spPr>
          <a:xfrm>
            <a:off x="6576480" y="5005800"/>
            <a:ext cx="510120" cy="77616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20178720" y="13414680"/>
            <a:ext cx="906120" cy="38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3280" y="1767960"/>
            <a:ext cx="434160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~60,000 are functionally annotated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48240" y="7132680"/>
            <a:ext cx="41580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41400" cy="582048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48240" y="6772680"/>
            <a:ext cx="415800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8040" cy="466740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03280" y="1767960"/>
            <a:ext cx="633096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8240" cy="713520"/>
          </a:xfrm>
          <a:prstGeom prst="rect">
            <a:avLst/>
          </a:prstGeom>
          <a:ln>
            <a:noFill/>
          </a:ln>
        </p:spPr>
      </p:pic>
      <p:sp>
        <p:nvSpPr>
          <p:cNvPr id="355" name="CustomShape 3"/>
          <p:cNvSpPr/>
          <p:nvPr/>
        </p:nvSpPr>
        <p:spPr>
          <a:xfrm>
            <a:off x="6912000" y="3433320"/>
            <a:ext cx="30096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4"/>
          <p:cNvSpPr/>
          <p:nvPr/>
        </p:nvSpPr>
        <p:spPr>
          <a:xfrm>
            <a:off x="9720360" y="3433680"/>
            <a:ext cx="300960" cy="3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6960" cy="3342960"/>
          </a:xfrm>
          <a:prstGeom prst="rect">
            <a:avLst/>
          </a:prstGeom>
          <a:ln>
            <a:noFill/>
          </a:ln>
        </p:spPr>
      </p:pic>
      <p:sp>
        <p:nvSpPr>
          <p:cNvPr id="360" name="CustomShape 3"/>
          <p:cNvSpPr/>
          <p:nvPr/>
        </p:nvSpPr>
        <p:spPr>
          <a:xfrm>
            <a:off x="1987920" y="4412520"/>
            <a:ext cx="1032120" cy="237384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4"/>
          <p:cNvSpPr/>
          <p:nvPr/>
        </p:nvSpPr>
        <p:spPr>
          <a:xfrm>
            <a:off x="6167520" y="4406040"/>
            <a:ext cx="1379160" cy="239076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2658600" y="5967360"/>
            <a:ext cx="193320" cy="1922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7720" cy="693000"/>
          </a:xfrm>
          <a:prstGeom prst="rect">
            <a:avLst/>
          </a:prstGeom>
          <a:ln>
            <a:noFill/>
          </a:ln>
        </p:spPr>
      </p:pic>
      <p:sp>
        <p:nvSpPr>
          <p:cNvPr id="364" name="CustomShape 6"/>
          <p:cNvSpPr/>
          <p:nvPr/>
        </p:nvSpPr>
        <p:spPr>
          <a:xfrm>
            <a:off x="6366600" y="4815720"/>
            <a:ext cx="193320" cy="1922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504000" y="301320"/>
            <a:ext cx="90709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2292480" y="1768680"/>
            <a:ext cx="5493600" cy="438300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3600" cy="438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3280" y="1767960"/>
            <a:ext cx="900540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unidirectionally transcribed and have distinct features from 2D-eRNAs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36440" y="7132320"/>
            <a:ext cx="352008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eRNA Biogenesis, wikipedia.org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120640" y="3839040"/>
            <a:ext cx="4853160" cy="371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68760" cy="36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3280" y="176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6560" y="3017520"/>
            <a:ext cx="10079280" cy="37828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03280" y="1947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Chromatin can fold into compact structures regulating gene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3280" y="2199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503280" y="2271960"/>
            <a:ext cx="9065520" cy="34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75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3280" y="300600"/>
            <a:ext cx="9064800" cy="125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3280" y="1803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active in LCL (ENCODE)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12" name="Table 3"/>
          <p:cNvGraphicFramePr/>
          <p:nvPr/>
        </p:nvGraphicFramePr>
        <p:xfrm>
          <a:off x="947520" y="5389200"/>
          <a:ext cx="7772040" cy="112932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ff6666"/>
                    </a:solidFill>
                  </a:tcPr>
                </a:tc>
              </a:tr>
              <a:tr h="3873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3396ff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503280" y="2811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5"/>
          <p:cNvSpPr/>
          <p:nvPr/>
        </p:nvSpPr>
        <p:spPr>
          <a:xfrm>
            <a:off x="503280" y="3963960"/>
            <a:ext cx="906552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1"/>
          <a:srcRect l="57139" t="0" r="9287" b="0"/>
          <a:stretch/>
        </p:blipFill>
        <p:spPr>
          <a:xfrm>
            <a:off x="3926160" y="3132000"/>
            <a:ext cx="4965120" cy="1906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rcRect l="0" t="0" r="92854" b="0"/>
          <a:stretch/>
        </p:blipFill>
        <p:spPr>
          <a:xfrm>
            <a:off x="756000" y="3132720"/>
            <a:ext cx="1055520" cy="19065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rcRect l="17140" t="0" r="68569" b="0"/>
          <a:stretch/>
        </p:blipFill>
        <p:spPr>
          <a:xfrm>
            <a:off x="1707120" y="3132720"/>
            <a:ext cx="2112120" cy="1906560"/>
          </a:xfrm>
          <a:prstGeom prst="rect">
            <a:avLst/>
          </a:prstGeom>
          <a:ln>
            <a:noFill/>
          </a:ln>
        </p:spPr>
      </p:pic>
      <p:sp>
        <p:nvSpPr>
          <p:cNvPr id="118" name="Line 6"/>
          <p:cNvSpPr/>
          <p:nvPr/>
        </p:nvSpPr>
        <p:spPr>
          <a:xfrm>
            <a:off x="3819960" y="3132720"/>
            <a:ext cx="36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Line 7"/>
          <p:cNvSpPr/>
          <p:nvPr/>
        </p:nvSpPr>
        <p:spPr>
          <a:xfrm>
            <a:off x="3927960" y="3132720"/>
            <a:ext cx="360" cy="1979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2016-12-18T22:26:03Z</dcterms:modified>
  <cp:revision>255</cp:revision>
  <dc:subject/>
  <dc:title/>
</cp:coreProperties>
</file>